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52400"/>
            <a:ext cx="7772400" cy="14700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Amendment 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38300"/>
            <a:ext cx="6400800" cy="685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 Bryan </a:t>
            </a:r>
            <a:r>
              <a:rPr lang="en-US" dirty="0">
                <a:solidFill>
                  <a:srgbClr val="FF0000"/>
                </a:solidFill>
              </a:rPr>
              <a:t>J</a:t>
            </a:r>
            <a:r>
              <a:rPr lang="en-US" dirty="0" smtClean="0">
                <a:solidFill>
                  <a:srgbClr val="FF0000"/>
                </a:solidFill>
              </a:rPr>
              <a:t>uarez &amp;  </a:t>
            </a:r>
            <a:r>
              <a:rPr lang="en-US" dirty="0" err="1" smtClean="0">
                <a:solidFill>
                  <a:srgbClr val="FF0000"/>
                </a:solidFill>
              </a:rPr>
              <a:t>Marcelino</a:t>
            </a:r>
            <a:r>
              <a:rPr lang="en-US" dirty="0" smtClean="0">
                <a:solidFill>
                  <a:srgbClr val="FF0000"/>
                </a:solidFill>
              </a:rPr>
              <a:t> Flores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9812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a Donna" pitchFamily="66" charset="0"/>
              </a:rPr>
              <a:t>People  have  other right besides those  stated in </a:t>
            </a:r>
            <a:r>
              <a:rPr lang="en-US" sz="3600" dirty="0" err="1" smtClean="0">
                <a:latin typeface="Bella Donna" pitchFamily="66" charset="0"/>
              </a:rPr>
              <a:t>constiuion</a:t>
            </a:r>
            <a:r>
              <a:rPr lang="en-US" dirty="0">
                <a:latin typeface="Bella Donna" pitchFamily="66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0664" y="265185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They have freedoms to have a speech . They have the right to vote 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90664" y="3503924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By explain to the class how we did it 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464" y="4419600"/>
            <a:ext cx="4338536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4479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30</TotalTime>
  <Words>43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Kilter</vt:lpstr>
      <vt:lpstr>Amendment  9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Amendment  9</dc:title>
  <dc:creator>Marcelino Flores</dc:creator>
  <cp:lastModifiedBy>Marcelino Flores</cp:lastModifiedBy>
  <cp:revision>5</cp:revision>
  <dcterms:created xsi:type="dcterms:W3CDTF">2013-09-13T16:55:42Z</dcterms:created>
  <dcterms:modified xsi:type="dcterms:W3CDTF">2013-09-17T14:17:48Z</dcterms:modified>
</cp:coreProperties>
</file>